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3f5139ca7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3f5139ca7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3f5139ca7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3f5139ca7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3f5139ca7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3f5139ca7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f5139ca7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f5139ca7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f53081ae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f53081ae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3f53081aed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3f53081aed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f53081aed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3f53081aed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13f53081aed_0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13f53081aed_0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0" Type="http://schemas.openxmlformats.org/officeDocument/2006/relationships/image" Target="../media/image19.png"/><Relationship Id="rId9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16.png"/><Relationship Id="rId7" Type="http://schemas.openxmlformats.org/officeDocument/2006/relationships/image" Target="../media/image15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Donau valsen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Johann Strauss II</a:t>
            </a:r>
            <a:endParaRPr sz="1732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1732"/>
              <a:t>arr. Vaia Zannou</a:t>
            </a:r>
            <a:endParaRPr sz="1732"/>
          </a:p>
        </p:txBody>
      </p:sp>
      <p:sp>
        <p:nvSpPr>
          <p:cNvPr id="56" name="Google Shape;56;p13"/>
          <p:cNvSpPr/>
          <p:nvPr/>
        </p:nvSpPr>
        <p:spPr>
          <a:xfrm>
            <a:off x="-3000" y="37500"/>
            <a:ext cx="9144434" cy="5034447"/>
          </a:xfrm>
          <a:custGeom>
            <a:rect b="b" l="l" r="r" t="t"/>
            <a:pathLst>
              <a:path extrusionOk="0" h="180900" w="351540">
                <a:moveTo>
                  <a:pt x="0" y="0"/>
                </a:moveTo>
                <a:cubicBezTo>
                  <a:pt x="14130" y="18990"/>
                  <a:pt x="55170" y="91620"/>
                  <a:pt x="84780" y="113940"/>
                </a:cubicBezTo>
                <a:cubicBezTo>
                  <a:pt x="114390" y="136260"/>
                  <a:pt x="150480" y="125280"/>
                  <a:pt x="177660" y="133920"/>
                </a:cubicBezTo>
                <a:cubicBezTo>
                  <a:pt x="204840" y="142560"/>
                  <a:pt x="224640" y="162180"/>
                  <a:pt x="247860" y="165780"/>
                </a:cubicBezTo>
                <a:cubicBezTo>
                  <a:pt x="271080" y="169380"/>
                  <a:pt x="299700" y="153000"/>
                  <a:pt x="316980" y="155520"/>
                </a:cubicBezTo>
                <a:cubicBezTo>
                  <a:pt x="334260" y="158040"/>
                  <a:pt x="345780" y="176670"/>
                  <a:pt x="351540" y="180900"/>
                </a:cubicBez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3">
            <a:alphaModFix/>
          </a:blip>
          <a:srcRect b="24798" l="9043" r="40377" t="22406"/>
          <a:stretch/>
        </p:blipFill>
        <p:spPr>
          <a:xfrm>
            <a:off x="382750" y="89100"/>
            <a:ext cx="8465074" cy="497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24799" l="9044" r="68612" t="55865"/>
          <a:stretch/>
        </p:blipFill>
        <p:spPr>
          <a:xfrm>
            <a:off x="549175" y="775175"/>
            <a:ext cx="3739426" cy="182035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549175" y="162000"/>
            <a:ext cx="777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Bilden: musication.com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24654" l="9307" r="39861" t="21760"/>
          <a:stretch/>
        </p:blipFill>
        <p:spPr>
          <a:xfrm>
            <a:off x="580325" y="144825"/>
            <a:ext cx="8122973" cy="48164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549175" y="162000"/>
            <a:ext cx="777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Bilden: musication.com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 rotWithShape="1">
          <a:blip r:embed="rId3">
            <a:alphaModFix/>
          </a:blip>
          <a:srcRect b="24368" l="11955" r="41795" t="24362"/>
          <a:stretch/>
        </p:blipFill>
        <p:spPr>
          <a:xfrm>
            <a:off x="819825" y="210225"/>
            <a:ext cx="7091573" cy="477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940675" y="210225"/>
            <a:ext cx="7776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Bilden: musication.com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/>
          <p:nvPr/>
        </p:nvSpPr>
        <p:spPr>
          <a:xfrm>
            <a:off x="342475" y="1767550"/>
            <a:ext cx="84000" cy="532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494875" y="1767550"/>
            <a:ext cx="84000" cy="532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723475" y="1615150"/>
            <a:ext cx="84000" cy="532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952075" y="1462750"/>
            <a:ext cx="84000" cy="532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/>
          <p:nvPr/>
        </p:nvSpPr>
        <p:spPr>
          <a:xfrm>
            <a:off x="1104475" y="1462750"/>
            <a:ext cx="84000" cy="532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2704675" y="1767550"/>
            <a:ext cx="84000" cy="532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857075" y="1767550"/>
            <a:ext cx="84000" cy="532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3085675" y="1615150"/>
            <a:ext cx="84000" cy="532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3314275" y="1462750"/>
            <a:ext cx="84000" cy="532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3466675" y="1462750"/>
            <a:ext cx="84000" cy="532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4914475" y="1996150"/>
            <a:ext cx="84000" cy="5325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5066875" y="1996150"/>
            <a:ext cx="84000" cy="5325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5295475" y="1767550"/>
            <a:ext cx="84000" cy="532500"/>
          </a:xfrm>
          <a:prstGeom prst="rect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5524075" y="1234150"/>
            <a:ext cx="84000" cy="532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5676475" y="1234150"/>
            <a:ext cx="84000" cy="532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7048075" y="1996150"/>
            <a:ext cx="84000" cy="5325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7200475" y="1996150"/>
            <a:ext cx="84000" cy="532500"/>
          </a:xfrm>
          <a:prstGeom prst="rect">
            <a:avLst/>
          </a:prstGeom>
          <a:solidFill>
            <a:srgbClr val="9900FF"/>
          </a:solidFill>
          <a:ln cap="flat" cmpd="sng" w="9525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7429075" y="1767550"/>
            <a:ext cx="84000" cy="532500"/>
          </a:xfrm>
          <a:prstGeom prst="rect">
            <a:avLst/>
          </a:prstGeom>
          <a:solidFill>
            <a:srgbClr val="FFAB40"/>
          </a:solidFill>
          <a:ln cap="flat" cmpd="sng" w="9525">
            <a:solidFill>
              <a:srgbClr val="FFAB4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7657675" y="1234150"/>
            <a:ext cx="84000" cy="532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7810075" y="1234150"/>
            <a:ext cx="84000" cy="532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342475" y="4129750"/>
            <a:ext cx="84000" cy="532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494875" y="4129750"/>
            <a:ext cx="84000" cy="532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723475" y="3977350"/>
            <a:ext cx="84000" cy="532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7"/>
          <p:cNvSpPr/>
          <p:nvPr/>
        </p:nvSpPr>
        <p:spPr>
          <a:xfrm>
            <a:off x="952075" y="3824950"/>
            <a:ext cx="84000" cy="532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1104475" y="3824950"/>
            <a:ext cx="84000" cy="532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2628475" y="4129750"/>
            <a:ext cx="84000" cy="532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2780875" y="4129750"/>
            <a:ext cx="84000" cy="532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3009475" y="3977350"/>
            <a:ext cx="84000" cy="532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3238075" y="3824950"/>
            <a:ext cx="84000" cy="532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3390475" y="3824950"/>
            <a:ext cx="84000" cy="532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7"/>
          <p:cNvSpPr/>
          <p:nvPr/>
        </p:nvSpPr>
        <p:spPr>
          <a:xfrm>
            <a:off x="5066875" y="3596350"/>
            <a:ext cx="529500" cy="5325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3900" y="1388323"/>
            <a:ext cx="121781" cy="8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500" y="1388323"/>
            <a:ext cx="121781" cy="8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2300" y="1388323"/>
            <a:ext cx="121781" cy="8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0900" y="1388323"/>
            <a:ext cx="121781" cy="8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900" y="1388323"/>
            <a:ext cx="121781" cy="8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500" y="1388323"/>
            <a:ext cx="121781" cy="8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9500" y="1388323"/>
            <a:ext cx="121781" cy="8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8100" y="1388323"/>
            <a:ext cx="121781" cy="8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100" y="3750523"/>
            <a:ext cx="121781" cy="8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8700" y="3750523"/>
            <a:ext cx="121781" cy="8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9900" y="3750523"/>
            <a:ext cx="121781" cy="83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500" y="3750523"/>
            <a:ext cx="121781" cy="83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/>
          <p:nvPr/>
        </p:nvSpPr>
        <p:spPr>
          <a:xfrm>
            <a:off x="5828875" y="3824950"/>
            <a:ext cx="529500" cy="5325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6895675" y="3977350"/>
            <a:ext cx="529500" cy="532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7"/>
          <p:cNvSpPr/>
          <p:nvPr/>
        </p:nvSpPr>
        <p:spPr>
          <a:xfrm>
            <a:off x="7505275" y="3977350"/>
            <a:ext cx="529500" cy="5325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/>
          <p:nvPr/>
        </p:nvSpPr>
        <p:spPr>
          <a:xfrm>
            <a:off x="8114875" y="4129750"/>
            <a:ext cx="529500" cy="5325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182200" y="1242050"/>
            <a:ext cx="1996800" cy="148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>
            <a:off x="2544400" y="1242050"/>
            <a:ext cx="1996800" cy="148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4678000" y="1242050"/>
            <a:ext cx="1996800" cy="148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6887800" y="1242050"/>
            <a:ext cx="1996800" cy="148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7"/>
          <p:cNvSpPr/>
          <p:nvPr/>
        </p:nvSpPr>
        <p:spPr>
          <a:xfrm>
            <a:off x="182200" y="3528050"/>
            <a:ext cx="1996800" cy="148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"/>
          <p:cNvSpPr/>
          <p:nvPr/>
        </p:nvSpPr>
        <p:spPr>
          <a:xfrm>
            <a:off x="2468200" y="3528050"/>
            <a:ext cx="1996800" cy="148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124375" y="22126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C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276775" y="22126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C</a:t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505375" y="21364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E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733975" y="19078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GG</a:t>
            </a:r>
            <a:endParaRPr/>
          </a:p>
        </p:txBody>
      </p:sp>
      <p:sp>
        <p:nvSpPr>
          <p:cNvPr id="137" name="Google Shape;137;p17"/>
          <p:cNvSpPr txBox="1"/>
          <p:nvPr/>
        </p:nvSpPr>
        <p:spPr>
          <a:xfrm>
            <a:off x="3096175" y="19840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GG</a:t>
            </a:r>
            <a:endParaRPr/>
          </a:p>
        </p:txBody>
      </p:sp>
      <p:sp>
        <p:nvSpPr>
          <p:cNvPr id="138" name="Google Shape;138;p17"/>
          <p:cNvSpPr txBox="1"/>
          <p:nvPr/>
        </p:nvSpPr>
        <p:spPr>
          <a:xfrm>
            <a:off x="2486575" y="22126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C C  </a:t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2867575" y="21364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E</a:t>
            </a:r>
            <a:endParaRPr/>
          </a:p>
        </p:txBody>
      </p:sp>
      <p:sp>
        <p:nvSpPr>
          <p:cNvPr id="140" name="Google Shape;140;p17"/>
          <p:cNvSpPr txBox="1"/>
          <p:nvPr/>
        </p:nvSpPr>
        <p:spPr>
          <a:xfrm>
            <a:off x="4696375" y="24412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B B  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5074675" y="22126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D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5305975" y="16792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A A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6829975" y="24412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B B  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7208275" y="22126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D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7439575" y="16792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A A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124375" y="45748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C C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733975" y="42700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GG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3019975" y="42700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GG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505375" y="442905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E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2791375" y="44224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E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2410375" y="45748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C C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4924975" y="41176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A___     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5686975" y="43462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G___     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6829975" y="44986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E___     </a:t>
            </a:r>
            <a:endParaRPr/>
          </a:p>
        </p:txBody>
      </p:sp>
      <p:sp>
        <p:nvSpPr>
          <p:cNvPr id="155" name="Google Shape;155;p17"/>
          <p:cNvSpPr txBox="1"/>
          <p:nvPr/>
        </p:nvSpPr>
        <p:spPr>
          <a:xfrm>
            <a:off x="7210975" y="44986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E___     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7972975" y="4651000"/>
            <a:ext cx="906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C___     </a:t>
            </a:r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 rotWithShape="1">
          <a:blip r:embed="rId4">
            <a:alphaModFix/>
          </a:blip>
          <a:srcRect b="14464" l="0" r="0" t="0"/>
          <a:stretch/>
        </p:blipFill>
        <p:spPr>
          <a:xfrm>
            <a:off x="190075" y="153400"/>
            <a:ext cx="1197401" cy="925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/>
          <p:nvPr/>
        </p:nvSpPr>
        <p:spPr>
          <a:xfrm>
            <a:off x="1597700" y="294325"/>
            <a:ext cx="7332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/>
              <a:t>Xylofon</a:t>
            </a:r>
            <a:endParaRPr sz="1600"/>
          </a:p>
        </p:txBody>
      </p:sp>
      <p:sp>
        <p:nvSpPr>
          <p:cNvPr id="159" name="Google Shape;159;p17"/>
          <p:cNvSpPr txBox="1"/>
          <p:nvPr/>
        </p:nvSpPr>
        <p:spPr>
          <a:xfrm>
            <a:off x="2479825" y="1121725"/>
            <a:ext cx="529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300"/>
              <a:t>2</a:t>
            </a:r>
            <a:endParaRPr sz="2300"/>
          </a:p>
        </p:txBody>
      </p:sp>
      <p:sp>
        <p:nvSpPr>
          <p:cNvPr id="160" name="Google Shape;160;p17"/>
          <p:cNvSpPr txBox="1"/>
          <p:nvPr/>
        </p:nvSpPr>
        <p:spPr>
          <a:xfrm>
            <a:off x="117625" y="1121725"/>
            <a:ext cx="529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300"/>
              <a:t>1</a:t>
            </a:r>
            <a:endParaRPr sz="2300"/>
          </a:p>
        </p:txBody>
      </p:sp>
      <p:sp>
        <p:nvSpPr>
          <p:cNvPr id="161" name="Google Shape;161;p17"/>
          <p:cNvSpPr txBox="1"/>
          <p:nvPr/>
        </p:nvSpPr>
        <p:spPr>
          <a:xfrm>
            <a:off x="4613425" y="1121725"/>
            <a:ext cx="529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300"/>
              <a:t>3</a:t>
            </a:r>
            <a:endParaRPr sz="2300"/>
          </a:p>
        </p:txBody>
      </p:sp>
      <p:sp>
        <p:nvSpPr>
          <p:cNvPr id="162" name="Google Shape;162;p17"/>
          <p:cNvSpPr txBox="1"/>
          <p:nvPr/>
        </p:nvSpPr>
        <p:spPr>
          <a:xfrm>
            <a:off x="6823225" y="1121725"/>
            <a:ext cx="529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300"/>
              <a:t>4</a:t>
            </a:r>
            <a:endParaRPr sz="2300"/>
          </a:p>
        </p:txBody>
      </p:sp>
      <p:sp>
        <p:nvSpPr>
          <p:cNvPr id="163" name="Google Shape;163;p17"/>
          <p:cNvSpPr txBox="1"/>
          <p:nvPr/>
        </p:nvSpPr>
        <p:spPr>
          <a:xfrm>
            <a:off x="117625" y="3407725"/>
            <a:ext cx="529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300"/>
              <a:t>5</a:t>
            </a:r>
            <a:endParaRPr sz="2300"/>
          </a:p>
        </p:txBody>
      </p:sp>
      <p:sp>
        <p:nvSpPr>
          <p:cNvPr id="164" name="Google Shape;164;p17"/>
          <p:cNvSpPr txBox="1"/>
          <p:nvPr/>
        </p:nvSpPr>
        <p:spPr>
          <a:xfrm>
            <a:off x="2403625" y="3407725"/>
            <a:ext cx="529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300"/>
              <a:t>6</a:t>
            </a:r>
            <a:endParaRPr sz="2300"/>
          </a:p>
        </p:txBody>
      </p:sp>
      <p:sp>
        <p:nvSpPr>
          <p:cNvPr id="165" name="Google Shape;165;p17"/>
          <p:cNvSpPr txBox="1"/>
          <p:nvPr/>
        </p:nvSpPr>
        <p:spPr>
          <a:xfrm>
            <a:off x="4613425" y="3407725"/>
            <a:ext cx="4206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2300"/>
              <a:t>7                          8</a:t>
            </a:r>
            <a:endParaRPr sz="2300"/>
          </a:p>
        </p:txBody>
      </p:sp>
      <p:sp>
        <p:nvSpPr>
          <p:cNvPr id="166" name="Google Shape;166;p17"/>
          <p:cNvSpPr/>
          <p:nvPr/>
        </p:nvSpPr>
        <p:spPr>
          <a:xfrm>
            <a:off x="4601800" y="3528050"/>
            <a:ext cx="1996800" cy="148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6811600" y="3528050"/>
            <a:ext cx="1996800" cy="1485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" y="533400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8750" y="533400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2150" y="533400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950" y="533400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100" y="5334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2900" y="5334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6300" y="5334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91100" y="5334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7900" y="5334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62700" y="5334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6100" y="5334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0900" y="5334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1500" y="524025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60650" y="524025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0250" y="524025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5050" y="524025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100" y="29718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2900" y="29718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2500" y="29718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7300" y="2971800"/>
            <a:ext cx="345350" cy="188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8"/>
          <p:cNvSpPr txBox="1"/>
          <p:nvPr/>
        </p:nvSpPr>
        <p:spPr>
          <a:xfrm>
            <a:off x="180450" y="4625"/>
            <a:ext cx="1653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/>
              <a:t>Altblockflöjt</a:t>
            </a:r>
            <a:endParaRPr sz="1600"/>
          </a:p>
        </p:txBody>
      </p:sp>
      <p:sp>
        <p:nvSpPr>
          <p:cNvPr id="193" name="Google Shape;193;p18"/>
          <p:cNvSpPr txBox="1"/>
          <p:nvPr/>
        </p:nvSpPr>
        <p:spPr>
          <a:xfrm flipH="1">
            <a:off x="-479100" y="2323950"/>
            <a:ext cx="988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                    1   1         1    1                  2-1 2-1      2-1 2-1                2-1  2-1    2-1  2-1               1    1           1    1</a:t>
            </a:r>
            <a:endParaRPr/>
          </a:p>
        </p:txBody>
      </p:sp>
      <p:sp>
        <p:nvSpPr>
          <p:cNvPr id="194" name="Google Shape;194;p18"/>
          <p:cNvSpPr txBox="1"/>
          <p:nvPr/>
        </p:nvSpPr>
        <p:spPr>
          <a:xfrm flipH="1">
            <a:off x="-269550" y="4754675"/>
            <a:ext cx="907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          </a:t>
            </a:r>
            <a:r>
              <a:rPr lang="sv"/>
              <a:t>      1   1           1    1                 2-1 2-1      2-1  2-1                  2-1           1                         1     2-1        1  </a:t>
            </a:r>
            <a:endParaRPr/>
          </a:p>
        </p:txBody>
      </p:sp>
      <p:pic>
        <p:nvPicPr>
          <p:cNvPr id="195" name="Google Shape;1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500" y="2962425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650" y="2962425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250" y="2962425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8050" y="2962425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0300" y="29718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2300" y="2962425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24900" y="29718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4500" y="2962425"/>
            <a:ext cx="345350" cy="19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3900" y="2962425"/>
            <a:ext cx="345350" cy="19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8"/>
          <p:cNvSpPr/>
          <p:nvPr/>
        </p:nvSpPr>
        <p:spPr>
          <a:xfrm>
            <a:off x="5185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8"/>
          <p:cNvSpPr/>
          <p:nvPr/>
        </p:nvSpPr>
        <p:spPr>
          <a:xfrm>
            <a:off x="26521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8"/>
          <p:cNvSpPr/>
          <p:nvPr/>
        </p:nvSpPr>
        <p:spPr>
          <a:xfrm>
            <a:off x="48619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8"/>
          <p:cNvSpPr/>
          <p:nvPr/>
        </p:nvSpPr>
        <p:spPr>
          <a:xfrm>
            <a:off x="69955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5185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8"/>
          <p:cNvSpPr/>
          <p:nvPr/>
        </p:nvSpPr>
        <p:spPr>
          <a:xfrm>
            <a:off x="26521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8"/>
          <p:cNvSpPr/>
          <p:nvPr/>
        </p:nvSpPr>
        <p:spPr>
          <a:xfrm>
            <a:off x="48619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8"/>
          <p:cNvSpPr/>
          <p:nvPr/>
        </p:nvSpPr>
        <p:spPr>
          <a:xfrm>
            <a:off x="69955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18"/>
          <p:cNvPicPr preferRelativeResize="0"/>
          <p:nvPr/>
        </p:nvPicPr>
        <p:blipFill rotWithShape="1">
          <a:blip r:embed="rId5">
            <a:alphaModFix/>
          </a:blip>
          <a:srcRect b="0" l="39986" r="0" t="0"/>
          <a:stretch/>
        </p:blipFill>
        <p:spPr>
          <a:xfrm rot="-1373370">
            <a:off x="34025" y="15287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 rotWithShape="1">
          <a:blip r:embed="rId5">
            <a:alphaModFix/>
          </a:blip>
          <a:srcRect b="0" l="39986" r="0" t="0"/>
          <a:stretch/>
        </p:blipFill>
        <p:spPr>
          <a:xfrm rot="-1373370">
            <a:off x="2167625" y="15287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 rotWithShape="1">
          <a:blip r:embed="rId5">
            <a:alphaModFix/>
          </a:blip>
          <a:srcRect b="0" l="39986" r="0" t="0"/>
          <a:stretch/>
        </p:blipFill>
        <p:spPr>
          <a:xfrm rot="-1373370">
            <a:off x="4377425" y="15287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 rotWithShape="1">
          <a:blip r:embed="rId5">
            <a:alphaModFix/>
          </a:blip>
          <a:srcRect b="0" l="39986" r="0" t="0"/>
          <a:stretch/>
        </p:blipFill>
        <p:spPr>
          <a:xfrm rot="-1373370">
            <a:off x="6511025" y="15287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8"/>
          <p:cNvPicPr preferRelativeResize="0"/>
          <p:nvPr/>
        </p:nvPicPr>
        <p:blipFill rotWithShape="1">
          <a:blip r:embed="rId5">
            <a:alphaModFix/>
          </a:blip>
          <a:srcRect b="0" l="39986" r="0" t="0"/>
          <a:stretch/>
        </p:blipFill>
        <p:spPr>
          <a:xfrm rot="-1373370">
            <a:off x="4377425" y="37385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8"/>
          <p:cNvPicPr preferRelativeResize="0"/>
          <p:nvPr/>
        </p:nvPicPr>
        <p:blipFill rotWithShape="1">
          <a:blip r:embed="rId5">
            <a:alphaModFix/>
          </a:blip>
          <a:srcRect b="0" l="39986" r="0" t="0"/>
          <a:stretch/>
        </p:blipFill>
        <p:spPr>
          <a:xfrm rot="-1373370">
            <a:off x="2167625" y="37385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8"/>
          <p:cNvPicPr preferRelativeResize="0"/>
          <p:nvPr/>
        </p:nvPicPr>
        <p:blipFill rotWithShape="1">
          <a:blip r:embed="rId5">
            <a:alphaModFix/>
          </a:blip>
          <a:srcRect b="0" l="39986" r="0" t="0"/>
          <a:stretch/>
        </p:blipFill>
        <p:spPr>
          <a:xfrm rot="-1373370">
            <a:off x="34025" y="3738575"/>
            <a:ext cx="429094" cy="4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8100" y="29718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900" y="2971800"/>
            <a:ext cx="345350" cy="18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2500" y="2971800"/>
            <a:ext cx="345350" cy="188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9"/>
          <p:cNvSpPr txBox="1"/>
          <p:nvPr/>
        </p:nvSpPr>
        <p:spPr>
          <a:xfrm>
            <a:off x="180450" y="4625"/>
            <a:ext cx="207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/>
              <a:t>Sopran</a:t>
            </a:r>
            <a:r>
              <a:rPr lang="sv" sz="1600"/>
              <a:t>blockflöjt</a:t>
            </a:r>
            <a:endParaRPr sz="1600"/>
          </a:p>
        </p:txBody>
      </p:sp>
      <p:sp>
        <p:nvSpPr>
          <p:cNvPr id="227" name="Google Shape;227;p19"/>
          <p:cNvSpPr txBox="1"/>
          <p:nvPr/>
        </p:nvSpPr>
        <p:spPr>
          <a:xfrm flipH="1">
            <a:off x="-479100" y="2323950"/>
            <a:ext cx="988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                    3    3         3    3                  3    3         3    3                     2    2        2    2                  2    2         3    3</a:t>
            </a:r>
            <a:endParaRPr/>
          </a:p>
        </p:txBody>
      </p:sp>
      <p:sp>
        <p:nvSpPr>
          <p:cNvPr id="228" name="Google Shape;228;p19"/>
          <p:cNvSpPr txBox="1"/>
          <p:nvPr/>
        </p:nvSpPr>
        <p:spPr>
          <a:xfrm flipH="1">
            <a:off x="-269550" y="4754675"/>
            <a:ext cx="907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                3    3         3    3                   2    2        2    2                      2              3                          2      3         3  </a:t>
            </a:r>
            <a:endParaRPr/>
          </a:p>
        </p:txBody>
      </p:sp>
      <p:sp>
        <p:nvSpPr>
          <p:cNvPr id="229" name="Google Shape;229;p19"/>
          <p:cNvSpPr/>
          <p:nvPr/>
        </p:nvSpPr>
        <p:spPr>
          <a:xfrm>
            <a:off x="5185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"/>
          <p:cNvSpPr/>
          <p:nvPr/>
        </p:nvSpPr>
        <p:spPr>
          <a:xfrm>
            <a:off x="26521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9"/>
          <p:cNvSpPr/>
          <p:nvPr/>
        </p:nvSpPr>
        <p:spPr>
          <a:xfrm>
            <a:off x="48619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9"/>
          <p:cNvSpPr/>
          <p:nvPr/>
        </p:nvSpPr>
        <p:spPr>
          <a:xfrm>
            <a:off x="69955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"/>
          <p:cNvSpPr/>
          <p:nvPr/>
        </p:nvSpPr>
        <p:spPr>
          <a:xfrm>
            <a:off x="5185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9"/>
          <p:cNvSpPr/>
          <p:nvPr/>
        </p:nvSpPr>
        <p:spPr>
          <a:xfrm>
            <a:off x="26521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9"/>
          <p:cNvSpPr/>
          <p:nvPr/>
        </p:nvSpPr>
        <p:spPr>
          <a:xfrm>
            <a:off x="48619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9"/>
          <p:cNvSpPr/>
          <p:nvPr/>
        </p:nvSpPr>
        <p:spPr>
          <a:xfrm>
            <a:off x="69955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19"/>
          <p:cNvPicPr preferRelativeResize="0"/>
          <p:nvPr/>
        </p:nvPicPr>
        <p:blipFill rotWithShape="1">
          <a:blip r:embed="rId4">
            <a:alphaModFix/>
          </a:blip>
          <a:srcRect b="0" l="39986" r="0" t="0"/>
          <a:stretch/>
        </p:blipFill>
        <p:spPr>
          <a:xfrm rot="-1373370">
            <a:off x="34025" y="15287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4">
            <a:alphaModFix/>
          </a:blip>
          <a:srcRect b="0" l="39986" r="0" t="0"/>
          <a:stretch/>
        </p:blipFill>
        <p:spPr>
          <a:xfrm rot="-1373370">
            <a:off x="2167625" y="15287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 rotWithShape="1">
          <a:blip r:embed="rId4">
            <a:alphaModFix/>
          </a:blip>
          <a:srcRect b="0" l="39986" r="0" t="0"/>
          <a:stretch/>
        </p:blipFill>
        <p:spPr>
          <a:xfrm rot="-1373370">
            <a:off x="4377425" y="15287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9"/>
          <p:cNvPicPr preferRelativeResize="0"/>
          <p:nvPr/>
        </p:nvPicPr>
        <p:blipFill rotWithShape="1">
          <a:blip r:embed="rId4">
            <a:alphaModFix/>
          </a:blip>
          <a:srcRect b="0" l="39986" r="0" t="0"/>
          <a:stretch/>
        </p:blipFill>
        <p:spPr>
          <a:xfrm rot="-1373370">
            <a:off x="6511025" y="15287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9"/>
          <p:cNvPicPr preferRelativeResize="0"/>
          <p:nvPr/>
        </p:nvPicPr>
        <p:blipFill rotWithShape="1">
          <a:blip r:embed="rId4">
            <a:alphaModFix/>
          </a:blip>
          <a:srcRect b="0" l="39986" r="0" t="0"/>
          <a:stretch/>
        </p:blipFill>
        <p:spPr>
          <a:xfrm rot="-1373370">
            <a:off x="4377425" y="37385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9"/>
          <p:cNvPicPr preferRelativeResize="0"/>
          <p:nvPr/>
        </p:nvPicPr>
        <p:blipFill rotWithShape="1">
          <a:blip r:embed="rId4">
            <a:alphaModFix/>
          </a:blip>
          <a:srcRect b="0" l="39986" r="0" t="0"/>
          <a:stretch/>
        </p:blipFill>
        <p:spPr>
          <a:xfrm rot="-1373370">
            <a:off x="2167625" y="37385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9"/>
          <p:cNvPicPr preferRelativeResize="0"/>
          <p:nvPr/>
        </p:nvPicPr>
        <p:blipFill rotWithShape="1">
          <a:blip r:embed="rId4">
            <a:alphaModFix/>
          </a:blip>
          <a:srcRect b="0" l="39986" r="0" t="0"/>
          <a:stretch/>
        </p:blipFill>
        <p:spPr>
          <a:xfrm rot="-1373370">
            <a:off x="34025" y="37385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13" y="6026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5513" y="6026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8913" y="6026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3713" y="6026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4313" y="6026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49113" y="6026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2513" y="6026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7313" y="6026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90100" y="573750"/>
            <a:ext cx="319175" cy="18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94900" y="573750"/>
            <a:ext cx="319175" cy="18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2100" y="573750"/>
            <a:ext cx="319175" cy="18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56900" y="573750"/>
            <a:ext cx="319175" cy="18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7500" y="573750"/>
            <a:ext cx="319175" cy="18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2300" y="573750"/>
            <a:ext cx="319175" cy="18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25913" y="6026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0713" y="6026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13" y="30410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5513" y="30410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48913" y="30410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3713" y="30410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80300" y="3012150"/>
            <a:ext cx="319175" cy="18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85100" y="3012150"/>
            <a:ext cx="319175" cy="18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2300" y="3012150"/>
            <a:ext cx="319175" cy="18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7100" y="3012150"/>
            <a:ext cx="319175" cy="18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66300" y="3012150"/>
            <a:ext cx="319175" cy="18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8513" y="30410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99900" y="3012150"/>
            <a:ext cx="319175" cy="18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1113" y="3041050"/>
            <a:ext cx="303686" cy="1819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54513" y="3041050"/>
            <a:ext cx="303686" cy="181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0"/>
          <p:cNvSpPr txBox="1"/>
          <p:nvPr/>
        </p:nvSpPr>
        <p:spPr>
          <a:xfrm>
            <a:off x="180450" y="4625"/>
            <a:ext cx="2074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/>
              <a:t>Tenor</a:t>
            </a:r>
            <a:r>
              <a:rPr lang="sv" sz="1600"/>
              <a:t>blockflöjt</a:t>
            </a:r>
            <a:endParaRPr sz="1600"/>
          </a:p>
        </p:txBody>
      </p:sp>
      <p:sp>
        <p:nvSpPr>
          <p:cNvPr id="278" name="Google Shape;278;p20"/>
          <p:cNvSpPr txBox="1"/>
          <p:nvPr/>
        </p:nvSpPr>
        <p:spPr>
          <a:xfrm flipH="1">
            <a:off x="-479100" y="2323950"/>
            <a:ext cx="988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                    2-1 2-1    2-1 2-1                 1   1          1    1                   1    1         1    1                  2-1  2-1    2-1 2-1</a:t>
            </a:r>
            <a:endParaRPr/>
          </a:p>
        </p:txBody>
      </p:sp>
      <p:sp>
        <p:nvSpPr>
          <p:cNvPr id="279" name="Google Shape;279;p20"/>
          <p:cNvSpPr txBox="1"/>
          <p:nvPr/>
        </p:nvSpPr>
        <p:spPr>
          <a:xfrm flipH="1">
            <a:off x="-269550" y="4830875"/>
            <a:ext cx="907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/>
              <a:t>                  2-1 2-1    2-1 2-1                 2-1  2-1   2-1 2-1                  2-1           2-1                       2-1     1       2-1  </a:t>
            </a:r>
            <a:endParaRPr/>
          </a:p>
        </p:txBody>
      </p:sp>
      <p:sp>
        <p:nvSpPr>
          <p:cNvPr id="280" name="Google Shape;280;p20"/>
          <p:cNvSpPr/>
          <p:nvPr/>
        </p:nvSpPr>
        <p:spPr>
          <a:xfrm>
            <a:off x="5185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0"/>
          <p:cNvSpPr/>
          <p:nvPr/>
        </p:nvSpPr>
        <p:spPr>
          <a:xfrm>
            <a:off x="26521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48619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0"/>
          <p:cNvSpPr/>
          <p:nvPr/>
        </p:nvSpPr>
        <p:spPr>
          <a:xfrm>
            <a:off x="69955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0"/>
          <p:cNvSpPr/>
          <p:nvPr/>
        </p:nvSpPr>
        <p:spPr>
          <a:xfrm>
            <a:off x="5185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0"/>
          <p:cNvSpPr/>
          <p:nvPr/>
        </p:nvSpPr>
        <p:spPr>
          <a:xfrm>
            <a:off x="26521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0"/>
          <p:cNvSpPr/>
          <p:nvPr/>
        </p:nvSpPr>
        <p:spPr>
          <a:xfrm>
            <a:off x="48619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0"/>
          <p:cNvSpPr/>
          <p:nvPr/>
        </p:nvSpPr>
        <p:spPr>
          <a:xfrm>
            <a:off x="69955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8" name="Google Shape;288;p20"/>
          <p:cNvPicPr preferRelativeResize="0"/>
          <p:nvPr/>
        </p:nvPicPr>
        <p:blipFill rotWithShape="1">
          <a:blip r:embed="rId3">
            <a:alphaModFix/>
          </a:blip>
          <a:srcRect b="0" l="39986" r="0" t="0"/>
          <a:stretch/>
        </p:blipFill>
        <p:spPr>
          <a:xfrm rot="-1373370">
            <a:off x="34025" y="15287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0"/>
          <p:cNvPicPr preferRelativeResize="0"/>
          <p:nvPr/>
        </p:nvPicPr>
        <p:blipFill rotWithShape="1">
          <a:blip r:embed="rId3">
            <a:alphaModFix/>
          </a:blip>
          <a:srcRect b="0" l="39986" r="0" t="0"/>
          <a:stretch/>
        </p:blipFill>
        <p:spPr>
          <a:xfrm rot="-1373370">
            <a:off x="2167625" y="15287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0"/>
          <p:cNvPicPr preferRelativeResize="0"/>
          <p:nvPr/>
        </p:nvPicPr>
        <p:blipFill rotWithShape="1">
          <a:blip r:embed="rId3">
            <a:alphaModFix/>
          </a:blip>
          <a:srcRect b="0" l="39986" r="0" t="0"/>
          <a:stretch/>
        </p:blipFill>
        <p:spPr>
          <a:xfrm rot="-1373370">
            <a:off x="4377425" y="15287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0"/>
          <p:cNvPicPr preferRelativeResize="0"/>
          <p:nvPr/>
        </p:nvPicPr>
        <p:blipFill rotWithShape="1">
          <a:blip r:embed="rId3">
            <a:alphaModFix/>
          </a:blip>
          <a:srcRect b="0" l="39986" r="0" t="0"/>
          <a:stretch/>
        </p:blipFill>
        <p:spPr>
          <a:xfrm rot="-1373370">
            <a:off x="6511025" y="15287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0"/>
          <p:cNvPicPr preferRelativeResize="0"/>
          <p:nvPr/>
        </p:nvPicPr>
        <p:blipFill rotWithShape="1">
          <a:blip r:embed="rId3">
            <a:alphaModFix/>
          </a:blip>
          <a:srcRect b="0" l="39986" r="0" t="0"/>
          <a:stretch/>
        </p:blipFill>
        <p:spPr>
          <a:xfrm rot="-1373370">
            <a:off x="4377425" y="37385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/>
          <p:cNvPicPr preferRelativeResize="0"/>
          <p:nvPr/>
        </p:nvPicPr>
        <p:blipFill rotWithShape="1">
          <a:blip r:embed="rId3">
            <a:alphaModFix/>
          </a:blip>
          <a:srcRect b="0" l="39986" r="0" t="0"/>
          <a:stretch/>
        </p:blipFill>
        <p:spPr>
          <a:xfrm rot="-1373370">
            <a:off x="2167625" y="37385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0"/>
          <p:cNvPicPr preferRelativeResize="0"/>
          <p:nvPr/>
        </p:nvPicPr>
        <p:blipFill rotWithShape="1">
          <a:blip r:embed="rId3">
            <a:alphaModFix/>
          </a:blip>
          <a:srcRect b="0" l="39986" r="0" t="0"/>
          <a:stretch/>
        </p:blipFill>
        <p:spPr>
          <a:xfrm rot="-1373370">
            <a:off x="34025" y="3738575"/>
            <a:ext cx="429094" cy="4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125" y="6465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925" y="6465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125" y="6465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5925" y="6465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57255" y="652450"/>
            <a:ext cx="287420" cy="182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2055" y="652450"/>
            <a:ext cx="287420" cy="182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5455" y="652450"/>
            <a:ext cx="287420" cy="182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0255" y="652450"/>
            <a:ext cx="287420" cy="182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7055" y="652450"/>
            <a:ext cx="287420" cy="182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1855" y="652450"/>
            <a:ext cx="287420" cy="182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5255" y="652450"/>
            <a:ext cx="287420" cy="182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055" y="652450"/>
            <a:ext cx="287420" cy="182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6125" y="6465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0925" y="6465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8125" y="6465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925" y="6465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125" y="30849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3925" y="30849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1125" y="30849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5925" y="30849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8925" y="30849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3725" y="30849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0925" y="30849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5725" y="30849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8725" y="30849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2325" y="30849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725" y="30849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02925" y="3084973"/>
            <a:ext cx="304550" cy="1820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10255" y="3090850"/>
            <a:ext cx="287420" cy="1820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/>
          <p:nvPr/>
        </p:nvSpPr>
        <p:spPr>
          <a:xfrm>
            <a:off x="180450" y="4625"/>
            <a:ext cx="5499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600"/>
              <a:t>Handklockor, cymbal, triangel   </a:t>
            </a:r>
            <a:endParaRPr sz="1600"/>
          </a:p>
        </p:txBody>
      </p:sp>
      <p:sp>
        <p:nvSpPr>
          <p:cNvPr id="329" name="Google Shape;329;p21"/>
          <p:cNvSpPr/>
          <p:nvPr/>
        </p:nvSpPr>
        <p:spPr>
          <a:xfrm>
            <a:off x="5185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1"/>
          <p:cNvSpPr/>
          <p:nvPr/>
        </p:nvSpPr>
        <p:spPr>
          <a:xfrm>
            <a:off x="26521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>
            <a:off x="48619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>
            <a:off x="6995550" y="5185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>
            <a:off x="5185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"/>
          <p:cNvSpPr/>
          <p:nvPr/>
        </p:nvSpPr>
        <p:spPr>
          <a:xfrm>
            <a:off x="26521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"/>
          <p:cNvSpPr/>
          <p:nvPr/>
        </p:nvSpPr>
        <p:spPr>
          <a:xfrm>
            <a:off x="48619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/>
          <p:nvPr/>
        </p:nvSpPr>
        <p:spPr>
          <a:xfrm>
            <a:off x="6995550" y="2956950"/>
            <a:ext cx="1653300" cy="2144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2313" y="3915649"/>
            <a:ext cx="516706" cy="5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1"/>
          <p:cNvPicPr preferRelativeResize="0"/>
          <p:nvPr/>
        </p:nvPicPr>
        <p:blipFill rotWithShape="1">
          <a:blip r:embed="rId4">
            <a:alphaModFix/>
          </a:blip>
          <a:srcRect b="14464" l="0" r="0" t="0"/>
          <a:stretch/>
        </p:blipFill>
        <p:spPr>
          <a:xfrm>
            <a:off x="608575" y="1309463"/>
            <a:ext cx="728099" cy="56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6675" y="1053000"/>
            <a:ext cx="248050" cy="14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1475" y="1053000"/>
            <a:ext cx="248050" cy="14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1"/>
          <p:cNvPicPr preferRelativeResize="0"/>
          <p:nvPr/>
        </p:nvPicPr>
        <p:blipFill rotWithShape="1">
          <a:blip r:embed="rId4">
            <a:alphaModFix/>
          </a:blip>
          <a:srcRect b="14464" l="0" r="0" t="0"/>
          <a:stretch/>
        </p:blipFill>
        <p:spPr>
          <a:xfrm>
            <a:off x="2818375" y="1309463"/>
            <a:ext cx="728100" cy="56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46475" y="1053000"/>
            <a:ext cx="248050" cy="14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1275" y="1053000"/>
            <a:ext cx="248050" cy="14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1"/>
          <p:cNvPicPr preferRelativeResize="0"/>
          <p:nvPr/>
        </p:nvPicPr>
        <p:blipFill rotWithShape="1">
          <a:blip r:embed="rId4">
            <a:alphaModFix/>
          </a:blip>
          <a:srcRect b="14464" l="0" r="0" t="0"/>
          <a:stretch/>
        </p:blipFill>
        <p:spPr>
          <a:xfrm>
            <a:off x="4951975" y="1309463"/>
            <a:ext cx="728100" cy="56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80075" y="1053000"/>
            <a:ext cx="248050" cy="14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4875" y="1053000"/>
            <a:ext cx="248050" cy="14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21"/>
          <p:cNvPicPr preferRelativeResize="0"/>
          <p:nvPr/>
        </p:nvPicPr>
        <p:blipFill rotWithShape="1">
          <a:blip r:embed="rId4">
            <a:alphaModFix/>
          </a:blip>
          <a:srcRect b="14464" l="0" r="0" t="0"/>
          <a:stretch/>
        </p:blipFill>
        <p:spPr>
          <a:xfrm>
            <a:off x="7161775" y="1309463"/>
            <a:ext cx="728099" cy="56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89875" y="1053000"/>
            <a:ext cx="248050" cy="14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94675" y="1053000"/>
            <a:ext cx="248050" cy="14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1"/>
          <p:cNvPicPr preferRelativeResize="0"/>
          <p:nvPr/>
        </p:nvPicPr>
        <p:blipFill rotWithShape="1">
          <a:blip r:embed="rId4">
            <a:alphaModFix/>
          </a:blip>
          <a:srcRect b="14464" l="0" r="0" t="0"/>
          <a:stretch/>
        </p:blipFill>
        <p:spPr>
          <a:xfrm>
            <a:off x="760975" y="3519263"/>
            <a:ext cx="728099" cy="56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9075" y="3262800"/>
            <a:ext cx="248050" cy="14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3875" y="3262800"/>
            <a:ext cx="248050" cy="14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1"/>
          <p:cNvPicPr preferRelativeResize="0"/>
          <p:nvPr/>
        </p:nvPicPr>
        <p:blipFill rotWithShape="1">
          <a:blip r:embed="rId4">
            <a:alphaModFix/>
          </a:blip>
          <a:srcRect b="14464" l="0" r="0" t="0"/>
          <a:stretch/>
        </p:blipFill>
        <p:spPr>
          <a:xfrm>
            <a:off x="2894575" y="3519263"/>
            <a:ext cx="728100" cy="562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2675" y="3262800"/>
            <a:ext cx="248050" cy="14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7475" y="3262800"/>
            <a:ext cx="248050" cy="14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4550" y="3110400"/>
            <a:ext cx="156935" cy="6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7390" y="3110400"/>
            <a:ext cx="156935" cy="6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21"/>
          <p:cNvPicPr preferRelativeResize="0"/>
          <p:nvPr/>
        </p:nvPicPr>
        <p:blipFill rotWithShape="1">
          <a:blip r:embed="rId4">
            <a:alphaModFix/>
          </a:blip>
          <a:srcRect b="14464" l="0" r="0" t="0"/>
          <a:stretch/>
        </p:blipFill>
        <p:spPr>
          <a:xfrm>
            <a:off x="5028175" y="3290672"/>
            <a:ext cx="516700" cy="39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84875" y="3971492"/>
            <a:ext cx="440500" cy="4911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0" name="Google Shape;36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51675" y="3971492"/>
            <a:ext cx="440500" cy="49118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1" name="Google Shape;36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82675" y="3981241"/>
            <a:ext cx="440500" cy="48770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2" name="Google Shape;362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59325" y="3942078"/>
            <a:ext cx="516700" cy="56744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63" name="Google Shape;363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50501" y="4386451"/>
            <a:ext cx="656121" cy="6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54326" y="4386451"/>
            <a:ext cx="656121" cy="6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59226" y="4386451"/>
            <a:ext cx="656121" cy="6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492626" y="4386451"/>
            <a:ext cx="656121" cy="65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1"/>
          <p:cNvPicPr preferRelativeResize="0"/>
          <p:nvPr/>
        </p:nvPicPr>
        <p:blipFill rotWithShape="1">
          <a:blip r:embed="rId10">
            <a:alphaModFix/>
          </a:blip>
          <a:srcRect b="18140" l="26786" r="29932" t="0"/>
          <a:stretch/>
        </p:blipFill>
        <p:spPr>
          <a:xfrm>
            <a:off x="8028600" y="3003977"/>
            <a:ext cx="516700" cy="977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